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C664435-8F01-489A-A92D-D67EF28A63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EB75C1B6-2101-4F37-BBC6-46DC9F6038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4E2801C-9F64-4D16-ADDB-312EBFB502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54013-7865-4D0B-8989-D7B11DE943E0}" type="datetimeFigureOut">
              <a:rPr lang="en-US" smtClean="0"/>
              <a:t>6/17/2025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64C6FF0-093D-4D9F-87FD-43488132E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40C6416-8D63-43DF-B9D0-158BE5036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006DB-09A8-438A-A301-A3AFAF85E6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54303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7119C8-2C2B-4C1B-B3DC-22B82798A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F8991DDD-D493-471E-8438-5B2F4DFB59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25B5636-3741-44A1-BB24-579174CFEC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54013-7865-4D0B-8989-D7B11DE943E0}" type="datetimeFigureOut">
              <a:rPr lang="en-US" smtClean="0"/>
              <a:t>6/17/2025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58086BE-700D-44F1-9C3B-EA12AF46EC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9D911C9-AD30-4D23-9344-B89EEC6E9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006DB-09A8-438A-A301-A3AFAF85E6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2835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C5209531-E23E-4A89-B682-FA69402655A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80CE53F1-8666-470C-8123-E4B56A0E93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DFB4A53-FBC9-4F09-9ABF-15379112BA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54013-7865-4D0B-8989-D7B11DE943E0}" type="datetimeFigureOut">
              <a:rPr lang="en-US" smtClean="0"/>
              <a:t>6/17/2025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7104C43-9860-4443-8190-0B35A77BC5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F021CEE-4FBE-41CE-838F-58DBC2D9A5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006DB-09A8-438A-A301-A3AFAF85E6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4213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C82F797-4263-42D5-B492-CC42501A4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F368DD6-462B-4EC4-AB65-34814663DB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EF3130F-4C77-453D-B56C-C1FF966978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54013-7865-4D0B-8989-D7B11DE943E0}" type="datetimeFigureOut">
              <a:rPr lang="en-US" smtClean="0"/>
              <a:t>6/17/2025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22ED940-6C1F-4CB9-9BB1-EFB3DB798B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6E2A0D8-D5B3-49D0-89C2-5ADEF20591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006DB-09A8-438A-A301-A3AFAF85E6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5327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2CBDDB4-A028-412F-BC89-CB3FBC4432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653CE06-01F8-4924-A5B5-C3E5BBF0A7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D848F60-BB49-4760-A316-EF81FC381B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54013-7865-4D0B-8989-D7B11DE943E0}" type="datetimeFigureOut">
              <a:rPr lang="en-US" smtClean="0"/>
              <a:t>6/17/2025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3C0192E-627F-4695-8066-A1D5E4D9BA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E409795-8E76-4D16-8293-0FEA51A59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006DB-09A8-438A-A301-A3AFAF85E6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9962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BE78365-F3AA-4F48-9CD5-C413FBC382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5915A3B-F5E2-4D8C-B0DE-CE5469D147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0B3FC654-0A18-4426-B709-C03EF9C11E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5040422-9DFD-46F6-A1D0-FD32C16F2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54013-7865-4D0B-8989-D7B11DE943E0}" type="datetimeFigureOut">
              <a:rPr lang="en-US" smtClean="0"/>
              <a:t>6/17/2025</a:t>
            </a:fld>
            <a:endParaRPr lang="en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B2D5C31-4BBE-4239-A5E9-E3B4ECD9AF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063EEF7-9BA4-4008-A27A-872AC86F91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006DB-09A8-438A-A301-A3AFAF85E6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6979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671069C-C492-4ADE-9A9D-64E9AE9332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F45640A-8037-4DB9-A571-4646FA697E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08313DEF-8E3E-437C-95B2-92ADF51142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9F2A38DD-0182-47D0-9D69-E838FB1771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C55F8BCD-EEAA-403D-A16E-F58FBEB3C5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D84D4BC9-61F5-458C-B0BE-96932AE10A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54013-7865-4D0B-8989-D7B11DE943E0}" type="datetimeFigureOut">
              <a:rPr lang="en-US" smtClean="0"/>
              <a:t>6/17/2025</a:t>
            </a:fld>
            <a:endParaRPr lang="en-US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3AF25705-D49B-4185-B7A0-CF54F7ABA0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BBEDDE83-F099-46FC-92EC-46F1D2C85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006DB-09A8-438A-A301-A3AFAF85E6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6374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31CDF55-6685-4006-8EBF-5B3B1529AA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1B0B9061-39D2-4846-B54B-8CB6FBD3D1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54013-7865-4D0B-8989-D7B11DE943E0}" type="datetimeFigureOut">
              <a:rPr lang="en-US" smtClean="0"/>
              <a:t>6/17/2025</a:t>
            </a:fld>
            <a:endParaRPr lang="en-US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C67C8FFC-BD53-4C23-BB19-0459F57CA2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31805DAA-A25A-44A6-B971-A6D2B97B75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006DB-09A8-438A-A301-A3AFAF85E6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6338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3E13409E-6D0C-4F94-9B48-7DBC39185C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54013-7865-4D0B-8989-D7B11DE943E0}" type="datetimeFigureOut">
              <a:rPr lang="en-US" smtClean="0"/>
              <a:t>6/17/2025</a:t>
            </a:fld>
            <a:endParaRPr lang="en-US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F1548762-D244-4C07-9067-7120F275EB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47A1014-6F06-4C35-9523-7AD488D6C7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006DB-09A8-438A-A301-A3AFAF85E6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4257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CDBD7FC-1E80-4D5E-AC98-9F16ABA28E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0F4ADEE-3D65-4F9F-935F-76E758AC3D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B06352A5-3BBD-415D-8852-81C08D302E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927F703-0E7E-4E29-A0C0-73B843A42E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54013-7865-4D0B-8989-D7B11DE943E0}" type="datetimeFigureOut">
              <a:rPr lang="en-US" smtClean="0"/>
              <a:t>6/17/2025</a:t>
            </a:fld>
            <a:endParaRPr lang="en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17CCB41-BF25-4F54-874A-90F7BD3D0D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98F006B-2F5A-45FF-ACB4-2012D67073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006DB-09A8-438A-A301-A3AFAF85E6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7670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F1AE21A-F09E-4D77-BDAC-C201E9139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A568BB95-5B31-4B77-AE9A-F84B8567E29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EB4BC41F-C749-41A2-A415-AC2B6AA28F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8EE6E82-11AD-4465-B0C7-B847987A1D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54013-7865-4D0B-8989-D7B11DE943E0}" type="datetimeFigureOut">
              <a:rPr lang="en-US" smtClean="0"/>
              <a:t>6/17/2025</a:t>
            </a:fld>
            <a:endParaRPr lang="en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0265148-B0A4-4582-84BB-5E192911C2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923CE71-99C9-4346-832B-2634054FFD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006DB-09A8-438A-A301-A3AFAF85E6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9799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7C8EC45-A82A-4959-A5BB-C8840CCE9C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5E8CD68-F02B-4275-92DF-22CBEA15E7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AB81C08-1CB6-49C2-9897-D8508B821CE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E54013-7865-4D0B-8989-D7B11DE943E0}" type="datetimeFigureOut">
              <a:rPr lang="en-US" smtClean="0"/>
              <a:t>6/17/2025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4D61F63-1AD3-4E4E-9048-AB01598463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C1C02AB-882A-49F4-914F-906B85015E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C006DB-09A8-438A-A301-A3AFAF85E6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1462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9014058-B8FA-4050-9DB4-C3D8D95D4C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3504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F0A0F32F-E085-4AFD-8608-74618565EE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3915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498AA5A7-1949-4526-8FE2-19B5097CC3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3675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demo">
            <a:hlinkClick r:id="" action="ppaction://media"/>
            <a:extLst>
              <a:ext uri="{FF2B5EF4-FFF2-40B4-BE49-F238E27FC236}">
                <a16:creationId xmlns:a16="http://schemas.microsoft.com/office/drawing/2014/main" id="{4B01D80D-5DE9-4833-B7CE-87FFD2F49FA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7452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2400"/>
    </mc:Choice>
    <mc:Fallback>
      <p:transition spd="slow" advTm="1324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24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565B973B-FFEB-46F5-9E26-5341A58F39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1591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3E873ADA-56F2-4B2B-91DD-D82CEFC30D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5352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32383802-5A3F-4603-9145-9F7EA3A0ED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935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6DDD722F-FC7B-45F1-9944-3D957822CB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9328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201E7A0A-A0FC-41C8-A9A9-E36ABB5003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5699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EB605AF-10DF-443A-8C9C-E3B5BCD8A3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7649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699B7800-5F8E-46A9-B707-084F7477F4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133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86F2D4B0-4B7C-43CA-A492-69B6D100D5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780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67D86015-E98E-488A-B3AB-6F8486762E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503229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0</Words>
  <Application>Microsoft Office PowerPoint</Application>
  <PresentationFormat>Широкоэкранный</PresentationFormat>
  <Paragraphs>0</Paragraphs>
  <Slides>13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docker</dc:creator>
  <cp:lastModifiedBy>docker</cp:lastModifiedBy>
  <cp:revision>2</cp:revision>
  <dcterms:created xsi:type="dcterms:W3CDTF">2025-06-17T22:14:40Z</dcterms:created>
  <dcterms:modified xsi:type="dcterms:W3CDTF">2025-06-17T15:29:09Z</dcterms:modified>
</cp:coreProperties>
</file>